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3"/>
  </p:notesMasterIdLst>
  <p:sldIdLst>
    <p:sldId id="271" r:id="rId2"/>
    <p:sldId id="267" r:id="rId3"/>
    <p:sldId id="266" r:id="rId4"/>
    <p:sldId id="274" r:id="rId5"/>
    <p:sldId id="281" r:id="rId6"/>
    <p:sldId id="279" r:id="rId7"/>
    <p:sldId id="276" r:id="rId8"/>
    <p:sldId id="263" r:id="rId9"/>
    <p:sldId id="282" r:id="rId10"/>
    <p:sldId id="262" r:id="rId11"/>
    <p:sldId id="28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CA44F5-3EA1-4562-AD21-EB08C35C0C4B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D9AF4-7BB8-4D23-BDE5-4B3BD39E2C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D9AF4-7BB8-4D23-BDE5-4B3BD39E2C2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375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D268-76AF-434B-B921-AA32B8B8EADA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11C8E-3CA6-421C-A11F-E86F3C418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D268-76AF-434B-B921-AA32B8B8EADA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11C8E-3CA6-421C-A11F-E86F3C418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D268-76AF-434B-B921-AA32B8B8EADA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11C8E-3CA6-421C-A11F-E86F3C418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D268-76AF-434B-B921-AA32B8B8EADA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11C8E-3CA6-421C-A11F-E86F3C418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D268-76AF-434B-B921-AA32B8B8EADA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11C8E-3CA6-421C-A11F-E86F3C418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D268-76AF-434B-B921-AA32B8B8EADA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11C8E-3CA6-421C-A11F-E86F3C418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D268-76AF-434B-B921-AA32B8B8EADA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11C8E-3CA6-421C-A11F-E86F3C418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D268-76AF-434B-B921-AA32B8B8EADA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11C8E-3CA6-421C-A11F-E86F3C418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D268-76AF-434B-B921-AA32B8B8EADA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11C8E-3CA6-421C-A11F-E86F3C418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D268-76AF-434B-B921-AA32B8B8EADA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11C8E-3CA6-421C-A11F-E86F3C418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D268-76AF-434B-B921-AA32B8B8EADA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11C8E-3CA6-421C-A11F-E86F3C418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8D268-76AF-434B-B921-AA32B8B8EADA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11C8E-3CA6-421C-A11F-E86F3C418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548680"/>
            <a:ext cx="6408712" cy="1512168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C00000"/>
                </a:solidFill>
              </a:rPr>
              <a:t>«Вы, Ваш ребенок и правила дорожного движения».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2348880"/>
            <a:ext cx="6400800" cy="4320480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Рекомендации для родителей. </a:t>
            </a:r>
          </a:p>
          <a:p>
            <a:endParaRPr lang="ru-RU" sz="2400" b="1" i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2400" b="1" i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2400" b="1" i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2400" b="1" i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2400" b="1" i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2400" b="1" i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1700" b="1" i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1700" b="1" i="1" dirty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                          Воспитатель :</a:t>
            </a:r>
          </a:p>
          <a:p>
            <a:r>
              <a:rPr lang="ru-RU" sz="1700" b="1" i="1" dirty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                          </a:t>
            </a:r>
            <a:r>
              <a:rPr lang="ru-RU" sz="1700" b="1" i="1" dirty="0" err="1">
                <a:solidFill>
                  <a:schemeClr val="accent2">
                    <a:lumMod val="50000"/>
                  </a:schemeClr>
                </a:solidFill>
              </a:rPr>
              <a:t>Бровкова</a:t>
            </a:r>
            <a:r>
              <a:rPr lang="ru-RU" sz="1700" b="1" i="1" dirty="0">
                <a:solidFill>
                  <a:schemeClr val="accent2">
                    <a:lumMod val="50000"/>
                  </a:schemeClr>
                </a:solidFill>
              </a:rPr>
              <a:t> Елена Викторовна</a:t>
            </a:r>
          </a:p>
          <a:p>
            <a:r>
              <a:rPr lang="ru-RU" sz="1700" b="1" i="1" dirty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                            </a:t>
            </a:r>
          </a:p>
        </p:txBody>
      </p:sp>
      <p:pic>
        <p:nvPicPr>
          <p:cNvPr id="1036" name="Picture 12" descr="C:\Users\Master\Documents\УЧЕБА 2015\фото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3068960"/>
            <a:ext cx="4896544" cy="3501008"/>
          </a:xfrm>
          <a:prstGeom prst="rect">
            <a:avLst/>
          </a:prstGeom>
          <a:noFill/>
        </p:spPr>
      </p:pic>
      <p:pic>
        <p:nvPicPr>
          <p:cNvPr id="1037" name="Picture 13" descr="C:\Users\Master\Documents\УЧЕБА 2015\фото\4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1835696" cy="1728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39136" cy="634082"/>
          </a:xfrm>
        </p:spPr>
        <p:txBody>
          <a:bodyPr>
            <a:normAutofit/>
          </a:bodyPr>
          <a:lstStyle/>
          <a:p>
            <a:r>
              <a:rPr lang="ru-RU" sz="3200" b="1" i="1" dirty="0">
                <a:solidFill>
                  <a:srgbClr val="C00000"/>
                </a:solidFill>
              </a:rPr>
              <a:t>Уважаемые мамы и папы!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679" y="591679"/>
            <a:ext cx="8507288" cy="5472608"/>
          </a:xfrm>
        </p:spPr>
        <p:txBody>
          <a:bodyPr>
            <a:normAutofit/>
          </a:bodyPr>
          <a:lstStyle/>
          <a:p>
            <a:endParaRPr lang="ru-RU" sz="1800" dirty="0"/>
          </a:p>
          <a:p>
            <a:pPr algn="just"/>
            <a:r>
              <a:rPr lang="ru-RU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 примером для своего ребёнка в поведении на дороге (как пешеход и водитель).</a:t>
            </a:r>
          </a:p>
          <a:p>
            <a:pPr algn="just"/>
            <a:r>
              <a:rPr lang="ru-RU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Пристёгивайте ремни безопасности. </a:t>
            </a:r>
          </a:p>
          <a:p>
            <a:pPr algn="just"/>
            <a:r>
              <a:rPr lang="ru-RU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Используйте автомобильное кресло или ремень (в зависимости от возраста) для ребёнка.</a:t>
            </a:r>
          </a:p>
          <a:p>
            <a:pPr algn="just"/>
            <a:r>
              <a:rPr lang="ru-RU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Приобретите себе и ребёнку </a:t>
            </a:r>
            <a:r>
              <a:rPr lang="ru-RU" sz="1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фликеры</a:t>
            </a:r>
            <a:r>
              <a:rPr lang="ru-RU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(светоотражатели). Актуально в тёмное время суток и зимой.</a:t>
            </a:r>
          </a:p>
          <a:p>
            <a:pPr algn="just"/>
            <a:r>
              <a:rPr lang="ru-RU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Изучайте и используйте новую информацию о безопасности детей на дорогах.</a:t>
            </a:r>
          </a:p>
          <a:p>
            <a:pPr algn="just"/>
            <a:r>
              <a:rPr lang="ru-RU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 ребёнка тому, что именно от его поведения и образа мысли  зависит его  жизнь  и жизнь других людей, участников дорожного движения !</a:t>
            </a:r>
          </a:p>
          <a:p>
            <a:pPr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Помните!</a:t>
            </a:r>
          </a:p>
          <a:p>
            <a:pPr algn="ctr"/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учится правилам поведения на улице на примере родителей и других взрослых. Пусть ваш пример учит дисциплинированному поведению не только вашего малыша, </a:t>
            </a:r>
          </a:p>
          <a:p>
            <a:pPr marL="0" indent="0" algn="ctr">
              <a:buNone/>
            </a:pP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и других детей.</a:t>
            </a:r>
          </a:p>
        </p:txBody>
      </p:sp>
      <p:pic>
        <p:nvPicPr>
          <p:cNvPr id="2050" name="Picture 2" descr="http://solnyshko-sd.ru/uploads/posts/2016-08/1472103441_bezopasnyy-marshru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5301208"/>
            <a:ext cx="2952328" cy="17350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 fontScale="90000"/>
          </a:bodyPr>
          <a:lstStyle/>
          <a:p>
            <a:br>
              <a:rPr lang="ru-RU" b="1" i="1" dirty="0">
                <a:solidFill>
                  <a:srgbClr val="C00000"/>
                </a:solidFill>
              </a:rPr>
            </a:br>
            <a:br>
              <a:rPr lang="ru-RU" b="1" i="1" dirty="0">
                <a:solidFill>
                  <a:srgbClr val="C00000"/>
                </a:solidFill>
              </a:rPr>
            </a:br>
            <a:br>
              <a:rPr lang="ru-RU" b="1" i="1" dirty="0">
                <a:solidFill>
                  <a:srgbClr val="C00000"/>
                </a:solidFill>
              </a:rPr>
            </a:br>
            <a:br>
              <a:rPr lang="ru-RU" b="1" i="1" dirty="0">
                <a:solidFill>
                  <a:srgbClr val="C00000"/>
                </a:solidFill>
              </a:rPr>
            </a:br>
            <a:br>
              <a:rPr lang="ru-RU" b="1" i="1" dirty="0">
                <a:solidFill>
                  <a:srgbClr val="C00000"/>
                </a:solidFill>
              </a:rPr>
            </a:br>
            <a:br>
              <a:rPr lang="ru-RU" b="1" i="1" dirty="0">
                <a:solidFill>
                  <a:srgbClr val="C00000"/>
                </a:solidFill>
              </a:rPr>
            </a:br>
            <a:br>
              <a:rPr lang="ru-RU" b="1" i="1" dirty="0">
                <a:solidFill>
                  <a:srgbClr val="C00000"/>
                </a:solidFill>
              </a:rPr>
            </a:br>
            <a:br>
              <a:rPr lang="ru-RU" b="1" i="1" dirty="0">
                <a:solidFill>
                  <a:srgbClr val="C00000"/>
                </a:solidFill>
              </a:rPr>
            </a:b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Сохранить жизнь и здоровье детей значит сохранить </a:t>
            </a:r>
            <a:b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будущее нации.</a:t>
            </a:r>
            <a:b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понимание!</a:t>
            </a:r>
          </a:p>
        </p:txBody>
      </p:sp>
      <p:pic>
        <p:nvPicPr>
          <p:cNvPr id="3074" name="Picture 2" descr="C:\Users\Master\Documents\УЧЕБА 2015\фото\prilozhenie-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060848"/>
            <a:ext cx="4889516" cy="36671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355160" cy="504056"/>
          </a:xfrm>
        </p:spPr>
        <p:txBody>
          <a:bodyPr>
            <a:normAutofit fontScale="90000"/>
          </a:bodyPr>
          <a:lstStyle/>
          <a:p>
            <a:r>
              <a:rPr lang="ru-RU" sz="3200" b="1" i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229600" cy="576064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ольшинство  несчастных случаев на дороге происходит по вине взрослых, которые не выполняют и сами нарушают правила дорожного движения.</a:t>
            </a:r>
          </a:p>
          <a:p>
            <a:pPr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 избежать трагедий на дорогах, нужно не только самим знать и неукоснительно выполнять ПДД, но и знакомить с ними детей.</a:t>
            </a:r>
          </a:p>
          <a:p>
            <a:pPr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бучение дошкольников  правилам дорожного движения не должно сводиться только к призывам соблюдать их. В силу конкретности и образности детского мышления, оно должно быть наглядным и проходить в естественной обстановке.</a:t>
            </a:r>
          </a:p>
          <a:p>
            <a:pPr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ледует использовать любой подходящий момент, чтобы доходчиво и ненавязчиво обучать ребёнка правилам поведения на улице и в транспорте.</a:t>
            </a:r>
          </a:p>
          <a:p>
            <a:pPr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ебёнок-дошкольник не должен гулять без родителей!</a:t>
            </a:r>
          </a:p>
          <a:p>
            <a:pPr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одители обязаны доводить ребёнка до детского сада и передавать его воспитателям.</a:t>
            </a:r>
          </a:p>
          <a:p>
            <a:pPr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улице взрослые не должны оставаться безучастными к поведению детей, вышедших гулять без сопровождения взрослых.</a:t>
            </a:r>
          </a:p>
          <a:p>
            <a:pPr algn="ctr">
              <a:buNone/>
            </a:pP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Сделайте все необходимое, чтобы в Вашу семью </a:t>
            </a:r>
          </a:p>
          <a:p>
            <a:pPr algn="ctr">
              <a:buNone/>
            </a:pP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пришла беда!</a:t>
            </a:r>
          </a:p>
          <a:p>
            <a:endParaRPr lang="ru-RU" sz="1800" b="1" i="1" dirty="0"/>
          </a:p>
        </p:txBody>
      </p:sp>
      <p:pic>
        <p:nvPicPr>
          <p:cNvPr id="9218" name="Picture 2" descr="C:\Users\Master\Documents\УЧЕБА 2015\фото\3250_html_318af38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4953000"/>
            <a:ext cx="2123728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C00000"/>
                </a:solidFill>
              </a:rPr>
              <a:t>Как знакомить ребёнка с правилами дорожного движения.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12776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дорожной обстановке научите ребёнка ориентироваться и оценивать дорожную ситуацию.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Разъясняйте о необходимости быть внимательным, осторожным и предусмотрительным на дороге.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Воспитывайте у ребёнка потребность быть дисциплинированным, вырабатывайте у него привычки в безопасном поведении на дороге.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Разъясняйте необходимость быть постоянно бдительным на дороге, но не запугивайте.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Указывайте на ошибки пешеходов и водителей.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Разъясняйте, что такое дорожно-транспортное происшествие и каковы его причины.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Закрепляйте знания с помощью игр, читайте книги, загадывайте загадки.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прогулках объясняйте и закрепляйте значение каждого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цвета светофора и его правила работы, показывайте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дорожные знаки, разметку и рассказывайте про их значение.</a:t>
            </a:r>
          </a:p>
          <a:p>
            <a:endParaRPr lang="ru-RU" sz="1800" b="1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170" name="Picture 2" descr="C:\Users\Master\Documents\Новая папка\hello_html_m316b180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5260" y="4221088"/>
            <a:ext cx="1907704" cy="28529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C00000"/>
                </a:solidFill>
              </a:rPr>
              <a:t>Правила поведения для родителей - пешеходов.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торопитесь! Переходите дорогу спокойным, размеренным шагом.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разговаривайте и не отвлекайтесь! Ребёнок должен знать , что при переходе проезжей части , нужно быть внимательным и сосредоточенным.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переходите дорогу на жёлтый и красный сигнал светофора , как   бы вы не торопились.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Переходите дорогу только в зоне пешеходного перехода.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Наблюдайте с детьми за обстановкой на дороге, обращайте внимание на машины , которые готовятся поворачивать, мчатся на большой скорости и др.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выходите на дорогу из-за машин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или других препятствий,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ограничивающих видимость,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пока не убедитесь, что проезжая часть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свободна от транспорта. </a:t>
            </a:r>
          </a:p>
          <a:p>
            <a:endParaRPr lang="ru-RU" sz="1800" b="1" i="1" dirty="0"/>
          </a:p>
          <a:p>
            <a:endParaRPr lang="ru-RU" sz="1800" b="1" i="1" dirty="0"/>
          </a:p>
          <a:p>
            <a:endParaRPr lang="ru-RU" sz="1800" dirty="0"/>
          </a:p>
          <a:p>
            <a:endParaRPr lang="ru-RU" sz="1800" dirty="0"/>
          </a:p>
          <a:p>
            <a:endParaRPr lang="ru-RU" sz="1800" dirty="0"/>
          </a:p>
          <a:p>
            <a:endParaRPr lang="ru-RU" sz="1800" dirty="0"/>
          </a:p>
        </p:txBody>
      </p:sp>
      <p:pic>
        <p:nvPicPr>
          <p:cNvPr id="8196" name="Picture 4" descr="C:\Users\Master\Documents\УЧЕБА 2015\фото\hello_html_125145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4293096"/>
            <a:ext cx="3377952" cy="19786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404B214-3773-4319-0FF9-B2E730B26D28}"/>
              </a:ext>
            </a:extLst>
          </p:cNvPr>
          <p:cNvSpPr txBox="1"/>
          <p:nvPr/>
        </p:nvSpPr>
        <p:spPr>
          <a:xfrm>
            <a:off x="1475656" y="332656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36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Помните!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FD6ED8-1510-CC7C-9013-FB448746EBFA}"/>
              </a:ext>
            </a:extLst>
          </p:cNvPr>
          <p:cNvSpPr txBox="1"/>
          <p:nvPr/>
        </p:nvSpPr>
        <p:spPr>
          <a:xfrm>
            <a:off x="971600" y="1124744"/>
            <a:ext cx="4572000" cy="30442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ЛИЧНЫЙ ПРИМЕР </a:t>
            </a: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это самая доходчивая форма обучения для ребенка.</a:t>
            </a:r>
            <a:endParaRPr lang="ru-RU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Вы нарушаете Правила, Ваш ребенок будет поступать так же!</a:t>
            </a:r>
            <a:endParaRPr lang="ru-RU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Тогда не избежать беды!</a:t>
            </a:r>
            <a:endParaRPr lang="ru-RU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C6E80D24-0D9A-567C-88BB-32F4C36568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37" r="30537"/>
          <a:stretch>
            <a:fillRect/>
          </a:stretch>
        </p:blipFill>
        <p:spPr bwMode="auto">
          <a:xfrm>
            <a:off x="6047656" y="764704"/>
            <a:ext cx="2736304" cy="485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F3A90F31-317E-BD6A-30D3-4687F42C08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0" r="20710"/>
          <a:stretch>
            <a:fillRect/>
          </a:stretch>
        </p:blipFill>
        <p:spPr bwMode="auto">
          <a:xfrm>
            <a:off x="1835696" y="4169039"/>
            <a:ext cx="2736304" cy="2641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144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864096"/>
          </a:xfrm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C00000"/>
                </a:solidFill>
              </a:rPr>
              <a:t>Правила для родителей- пассажиров.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6192688" cy="4857403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Научите ребёнка быть внимательным в зоне остановки. Это опасное место- плохой обзор, пассажиры случайно могут вытолкнуть ребёнка на проезжую часть и др.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Подходите к двери на посадку только после полной остановки транспорта.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автобуса,  всегда выходите первыми, подстрахуйте ребёнка (  он может упасть,  выбежать на проезжую часть).</a:t>
            </a:r>
          </a:p>
          <a:p>
            <a:pPr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Выйдя из общественного транспорта,  подождите , пока он отъедет от остановки, и только после этого переходите проезжую часть дороги.</a:t>
            </a:r>
          </a:p>
        </p:txBody>
      </p:sp>
      <p:pic>
        <p:nvPicPr>
          <p:cNvPr id="14337" name="Picture 1" descr="C:\Users\Master\Documents\УЧЕБА 2015\фото\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1340768"/>
            <a:ext cx="2268760" cy="5157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892480" cy="792088"/>
          </a:xfrm>
        </p:spPr>
        <p:txBody>
          <a:bodyPr>
            <a:normAutofit/>
          </a:bodyPr>
          <a:lstStyle/>
          <a:p>
            <a:r>
              <a:rPr lang="ru-RU" sz="3200" b="1" i="1" dirty="0">
                <a:solidFill>
                  <a:srgbClr val="C00000"/>
                </a:solidFill>
              </a:rPr>
              <a:t>Уважаемые родители- водители!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75856" y="1268760"/>
            <a:ext cx="5133256" cy="5289451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удьте внимательны и осторожны! </a:t>
            </a:r>
          </a:p>
          <a:p>
            <a:pPr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 вас зависит безопасность детей на дороге.</a:t>
            </a:r>
          </a:p>
          <a:p>
            <a:pPr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видев знак « Дети» - притормозите.</a:t>
            </a:r>
          </a:p>
          <a:p>
            <a:pPr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ропустите ребёнка , переходящего проезжую часть.</a:t>
            </a:r>
          </a:p>
          <a:p>
            <a:pPr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будьте внимательны ко всем участникам движения, особенно к детям.</a:t>
            </a:r>
          </a:p>
          <a:p>
            <a:pPr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Помните!</a:t>
            </a:r>
          </a:p>
          <a:p>
            <a:pPr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еожиданные манёвры в пути и резкое торможение могут привести к несчастному случаю .</a:t>
            </a:r>
          </a:p>
          <a:p>
            <a:pPr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ревышение скорости приводит к  трагедиям на дороге.</a:t>
            </a:r>
          </a:p>
          <a:p>
            <a:pPr>
              <a:buNone/>
            </a:pPr>
            <a:endParaRPr lang="ru-RU" sz="2000" b="1" i="1" dirty="0"/>
          </a:p>
          <a:p>
            <a:pPr>
              <a:buNone/>
            </a:pPr>
            <a:r>
              <a:rPr lang="ru-RU" sz="2000" b="1" i="1" dirty="0"/>
              <a:t>.</a:t>
            </a:r>
          </a:p>
          <a:p>
            <a:pPr>
              <a:buNone/>
            </a:pPr>
            <a:endParaRPr lang="ru-RU" sz="2400" b="1" i="1" dirty="0"/>
          </a:p>
          <a:p>
            <a:pPr>
              <a:buNone/>
            </a:pPr>
            <a:endParaRPr lang="ru-RU" sz="2400" b="1" i="1" dirty="0"/>
          </a:p>
        </p:txBody>
      </p:sp>
      <p:pic>
        <p:nvPicPr>
          <p:cNvPr id="6152" name="Picture 8" descr="C:\Users\Master\Documents\Новая папка\hello_html_m316b180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0848"/>
            <a:ext cx="3131840" cy="4193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7715200" cy="799200"/>
          </a:xfrm>
        </p:spPr>
        <p:txBody>
          <a:bodyPr>
            <a:normAutofit/>
          </a:bodyPr>
          <a:lstStyle/>
          <a:p>
            <a:r>
              <a:rPr lang="ru-RU" sz="3200" b="1" i="1" dirty="0">
                <a:solidFill>
                  <a:srgbClr val="C00000"/>
                </a:solidFill>
              </a:rPr>
              <a:t>Что должен знать дошкольник.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b="1" i="1" dirty="0"/>
              <a:t>   </a:t>
            </a:r>
          </a:p>
          <a:p>
            <a:pPr>
              <a:buNone/>
            </a:pPr>
            <a:r>
              <a:rPr lang="ru-RU" sz="1800" b="1" i="1" dirty="0"/>
              <a:t>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взрослых на дорогу выходить нельзя!</a:t>
            </a:r>
          </a:p>
          <a:p>
            <a:pPr>
              <a:buNone/>
            </a:pPr>
            <a:r>
              <a:rPr lang="ru-RU" sz="1800" b="1" i="1" dirty="0">
                <a:solidFill>
                  <a:srgbClr val="002060"/>
                </a:solidFill>
              </a:rPr>
              <a:t> </a:t>
            </a:r>
          </a:p>
          <a:p>
            <a:pPr>
              <a:buNone/>
            </a:pPr>
            <a:endParaRPr lang="ru-RU" sz="1800" b="1" i="1" dirty="0">
              <a:solidFill>
                <a:srgbClr val="002060"/>
              </a:solidFill>
            </a:endParaRPr>
          </a:p>
          <a:p>
            <a:pPr>
              <a:buNone/>
            </a:pPr>
            <a:endParaRPr lang="ru-RU" sz="1800" b="1" i="1" dirty="0">
              <a:solidFill>
                <a:srgbClr val="002060"/>
              </a:solidFill>
            </a:endParaRPr>
          </a:p>
          <a:p>
            <a:pPr>
              <a:buNone/>
            </a:pPr>
            <a:endParaRPr lang="ru-RU" sz="1800" b="1" i="1" dirty="0">
              <a:solidFill>
                <a:srgbClr val="002060"/>
              </a:solidFill>
            </a:endParaRPr>
          </a:p>
          <a:p>
            <a:pPr>
              <a:buNone/>
            </a:pPr>
            <a:endParaRPr lang="ru-RU" sz="1800" b="1" i="1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Переходить проезжую часть нужно только по пешеходному переходу,  на зелёный сигнал светофора!</a:t>
            </a:r>
          </a:p>
          <a:p>
            <a:pPr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переходе улицы, сначала надо посмотреть налево, а на середине- направо.</a:t>
            </a:r>
          </a:p>
          <a:p>
            <a:pPr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Дорога предназначена  для машин,</a:t>
            </a:r>
          </a:p>
          <a:p>
            <a:pPr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а тротуар – для пешеходов</a:t>
            </a:r>
            <a:r>
              <a:rPr lang="ru-RU" sz="1800" b="1" i="1" dirty="0">
                <a:solidFill>
                  <a:srgbClr val="002060"/>
                </a:solidFill>
              </a:rPr>
              <a:t>  </a:t>
            </a:r>
          </a:p>
          <a:p>
            <a:pPr>
              <a:buNone/>
            </a:pPr>
            <a:endParaRPr lang="ru-RU" sz="1800" b="1" i="1" dirty="0"/>
          </a:p>
          <a:p>
            <a:pPr>
              <a:buNone/>
            </a:pPr>
            <a:r>
              <a:rPr lang="ru-RU" sz="1800" b="1" i="1" dirty="0"/>
              <a:t> </a:t>
            </a:r>
          </a:p>
        </p:txBody>
      </p:sp>
      <p:pic>
        <p:nvPicPr>
          <p:cNvPr id="21507" name="Picture 3" descr="C:\Users\Master\Documents\УЧЕБА 2015\фото\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4528314"/>
            <a:ext cx="1584177" cy="2160240"/>
          </a:xfrm>
          <a:prstGeom prst="rect">
            <a:avLst/>
          </a:prstGeom>
          <a:noFill/>
        </p:spPr>
      </p:pic>
      <p:sp>
        <p:nvSpPr>
          <p:cNvPr id="4" name="AutoShape 2" descr="Picture background">
            <a:extLst>
              <a:ext uri="{FF2B5EF4-FFF2-40B4-BE49-F238E27FC236}">
                <a16:creationId xmlns:a16="http://schemas.microsoft.com/office/drawing/2014/main" id="{A8672FD5-2A76-33ED-76F5-D2B8D2CF03C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070356-2243-9A15-2517-07CEB7DF45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4226" y="799857"/>
            <a:ext cx="2154560" cy="24973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9259A99-BD79-9B9B-2BB8-D3F4BD848B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8" y="4528314"/>
            <a:ext cx="3505315" cy="232968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9419622-3FB7-1296-0420-443959CD0BD1}"/>
              </a:ext>
            </a:extLst>
          </p:cNvPr>
          <p:cNvSpPr txBox="1"/>
          <p:nvPr/>
        </p:nvSpPr>
        <p:spPr>
          <a:xfrm>
            <a:off x="467544" y="260648"/>
            <a:ext cx="8424936" cy="645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перебегать дорогу в неположенном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месте и перед близко идущим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транспортом 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Стоящий безрельсовый транспорт нужно обходить сзади, по пешеходному переходу.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                                   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b="1" i="1" dirty="0">
                <a:solidFill>
                  <a:prstClr val="black"/>
                </a:solidFill>
                <a:latin typeface="Calibri"/>
              </a:rPr>
              <a:t>                                                                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Познакомиться с правилами движения на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велосипеде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Знать основные термины и понятия (дорога, проезжая часть, тротуар,  разделительная полоса, пешеходный переход, транспортные средства, дорожные знаки).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AEF4FC-060A-244D-0CF8-F0E5FBAA5E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1683" y="188640"/>
            <a:ext cx="3529890" cy="240812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92FA52-3BA2-8047-1835-B76EE721C2D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050" t="5036" r="9838" b="6295"/>
          <a:stretch>
            <a:fillRect/>
          </a:stretch>
        </p:blipFill>
        <p:spPr>
          <a:xfrm>
            <a:off x="467544" y="3284984"/>
            <a:ext cx="3359399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0123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938</TotalTime>
  <Words>858</Words>
  <Application>Microsoft Office PowerPoint</Application>
  <PresentationFormat>Экран (4:3)</PresentationFormat>
  <Paragraphs>111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«Вы, Ваш ребенок и правила дорожного движения».</vt:lpstr>
      <vt:lpstr> </vt:lpstr>
      <vt:lpstr>Как знакомить ребёнка с правилами дорожного движения.</vt:lpstr>
      <vt:lpstr>Правила поведения для родителей - пешеходов.</vt:lpstr>
      <vt:lpstr>Презентация PowerPoint</vt:lpstr>
      <vt:lpstr>Правила для родителей- пассажиров.</vt:lpstr>
      <vt:lpstr>Уважаемые родители- водители!</vt:lpstr>
      <vt:lpstr>Что должен знать дошкольник.</vt:lpstr>
      <vt:lpstr>Презентация PowerPoint</vt:lpstr>
      <vt:lpstr>Уважаемые мамы и папы!</vt:lpstr>
      <vt:lpstr>        Сохранить жизнь и здоровье детей значит сохранить  будущее нации.       Спасибо за понимание!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Master</dc:creator>
  <cp:lastModifiedBy>User</cp:lastModifiedBy>
  <cp:revision>125</cp:revision>
  <dcterms:created xsi:type="dcterms:W3CDTF">2016-09-25T21:19:20Z</dcterms:created>
  <dcterms:modified xsi:type="dcterms:W3CDTF">2026-03-10T12:38:44Z</dcterms:modified>
</cp:coreProperties>
</file>